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67" r:id="rId12"/>
    <p:sldId id="268" r:id="rId13"/>
    <p:sldId id="270" r:id="rId14"/>
    <p:sldId id="27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7ADE1-51C2-46A7-A76E-B37C19F8E99C}" type="datetimeFigureOut">
              <a:rPr lang="ru-RU" smtClean="0"/>
              <a:t>04.05.2018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3841AF9-DF77-464E-A617-B179B6955D1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7ADE1-51C2-46A7-A76E-B37C19F8E99C}" type="datetimeFigureOut">
              <a:rPr lang="ru-RU" smtClean="0"/>
              <a:t>04.05.2018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41AF9-DF77-464E-A617-B179B6955D1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7ADE1-51C2-46A7-A76E-B37C19F8E99C}" type="datetimeFigureOut">
              <a:rPr lang="ru-RU" smtClean="0"/>
              <a:t>04.05.2018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841AF9-DF77-464E-A617-B179B6955D1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7ADE1-51C2-46A7-A76E-B37C19F8E99C}" type="datetimeFigureOut">
              <a:rPr lang="ru-RU" smtClean="0"/>
              <a:t>04.05.2018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41AF9-DF77-464E-A617-B179B6955D1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7ADE1-51C2-46A7-A76E-B37C19F8E99C}" type="datetimeFigureOut">
              <a:rPr lang="ru-RU" smtClean="0"/>
              <a:t>04.05.2018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41AF9-DF77-464E-A617-B179B6955D1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7ADE1-51C2-46A7-A76E-B37C19F8E99C}" type="datetimeFigureOut">
              <a:rPr lang="ru-RU" smtClean="0"/>
              <a:t>04.05.2018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41AF9-DF77-464E-A617-B179B6955D1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7ADE1-51C2-46A7-A76E-B37C19F8E99C}" type="datetimeFigureOut">
              <a:rPr lang="ru-RU" smtClean="0"/>
              <a:t>04.05.2018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41AF9-DF77-464E-A617-B179B6955D1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7ADE1-51C2-46A7-A76E-B37C19F8E99C}" type="datetimeFigureOut">
              <a:rPr lang="ru-RU" smtClean="0"/>
              <a:t>04.05.2018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41AF9-DF77-464E-A617-B179B6955D1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7ADE1-51C2-46A7-A76E-B37C19F8E99C}" type="datetimeFigureOut">
              <a:rPr lang="ru-RU" smtClean="0"/>
              <a:t>04.05.2018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3841AF9-DF77-464E-A617-B179B6955D1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7ADE1-51C2-46A7-A76E-B37C19F8E99C}" type="datetimeFigureOut">
              <a:rPr lang="ru-RU" smtClean="0"/>
              <a:t>04.05.2018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41AF9-DF77-464E-A617-B179B6955D1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7ADE1-51C2-46A7-A76E-B37C19F8E99C}" type="datetimeFigureOut">
              <a:rPr lang="ru-RU" smtClean="0"/>
              <a:t>04.05.2018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41AF9-DF77-464E-A617-B179B6955D1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3AA7ADE1-51C2-46A7-A76E-B37C19F8E99C}" type="datetimeFigureOut">
              <a:rPr lang="ru-RU" smtClean="0"/>
              <a:t>04.05.2018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73841AF9-DF77-464E-A617-B179B6955D1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228601"/>
            <a:ext cx="7772400" cy="2192287"/>
          </a:xfrm>
        </p:spPr>
        <p:txBody>
          <a:bodyPr>
            <a:normAutofit/>
          </a:bodyPr>
          <a:lstStyle/>
          <a:p>
            <a:r>
              <a:rPr lang="ru-RU" sz="6000" dirty="0" smtClean="0"/>
              <a:t>ДЕТИ - ГЕРОИ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User\Desktop\417075-svetik_1024x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2856"/>
            <a:ext cx="9144000" cy="472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938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esktop\cOQVRvRfW6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94"/>
            <a:ext cx="9141341" cy="6859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008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User\Desktop\YcWQxgP2XU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94"/>
            <a:ext cx="9141341" cy="6859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7529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User\Desktop\wk2qAx8Tbp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94"/>
            <a:ext cx="9141341" cy="6859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7001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User\Desktop\QQVzct0ZM7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94"/>
            <a:ext cx="9141341" cy="6859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566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User\Desktop\Unvxkhvziy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94"/>
            <a:ext cx="9141341" cy="6859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70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C:\Users\User\Desktop\q2D3n7fP4j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94"/>
            <a:ext cx="9141341" cy="6859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8876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C:\Users\User\Desktop\vIaDNE58Sq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94"/>
            <a:ext cx="9141341" cy="6859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976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 descr="C:\Users\User\Desktop\VvZ1PbVspZQ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94"/>
            <a:ext cx="9141341" cy="6859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6950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714" y="4584"/>
            <a:ext cx="9098210" cy="6853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986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140968"/>
            <a:ext cx="7620000" cy="3727407"/>
          </a:xfrm>
        </p:spPr>
        <p:txBody>
          <a:bodyPr/>
          <a:lstStyle/>
          <a:p>
            <a:r>
              <a:rPr lang="ru-RU" dirty="0" smtClean="0"/>
              <a:t>Люди</a:t>
            </a:r>
            <a:r>
              <a:rPr lang="ru-RU" dirty="0"/>
              <a:t>! Покуда сердца стучатся,- помните!</a:t>
            </a:r>
          </a:p>
          <a:p>
            <a:r>
              <a:rPr lang="ru-RU" dirty="0"/>
              <a:t>Какою ценой завоевано счастье,- пожалуйста, помните!</a:t>
            </a:r>
          </a:p>
          <a:p>
            <a:r>
              <a:rPr lang="ru-RU" dirty="0"/>
              <a:t>Песню свою отправляя в полет,- помните!</a:t>
            </a:r>
          </a:p>
          <a:p>
            <a:r>
              <a:rPr lang="ru-RU" dirty="0"/>
              <a:t>О тех, кто уже никогда не споет,- помните!</a:t>
            </a:r>
          </a:p>
          <a:p>
            <a:r>
              <a:rPr lang="ru-RU" dirty="0"/>
              <a:t>Детям своим расскажите о них, чтоб запомнили!</a:t>
            </a:r>
          </a:p>
          <a:p>
            <a:r>
              <a:rPr lang="ru-RU" dirty="0"/>
              <a:t>Детям детей расскажите о них, чтобы тоже запомнили!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87191"/>
            <a:ext cx="3923928" cy="2837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0865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284984"/>
            <a:ext cx="7620000" cy="3240360"/>
          </a:xfrm>
        </p:spPr>
        <p:txBody>
          <a:bodyPr>
            <a:normAutofit/>
          </a:bodyPr>
          <a:lstStyle/>
          <a:p>
            <a:r>
              <a:rPr lang="ru-RU" dirty="0" smtClean="0"/>
              <a:t>Во все </a:t>
            </a:r>
            <a:r>
              <a:rPr lang="ru-RU" dirty="0"/>
              <a:t>времена бессмертной Земли помните!</a:t>
            </a:r>
          </a:p>
          <a:p>
            <a:r>
              <a:rPr lang="ru-RU" dirty="0"/>
              <a:t>К мерцающим звездам ведя корабли,- о погибших помните!</a:t>
            </a:r>
          </a:p>
          <a:p>
            <a:r>
              <a:rPr lang="ru-RU" dirty="0"/>
              <a:t>Встречайте трепетную весну, люди Земли.</a:t>
            </a:r>
          </a:p>
          <a:p>
            <a:r>
              <a:rPr lang="ru-RU" dirty="0"/>
              <a:t>Убейте войну, прокляните войну, люди Земли!</a:t>
            </a:r>
          </a:p>
          <a:p>
            <a:r>
              <a:rPr lang="ru-RU" dirty="0"/>
              <a:t>Мечту пронесите через года и жизнью наполните!..</a:t>
            </a:r>
          </a:p>
          <a:p>
            <a:r>
              <a:rPr lang="ru-RU" dirty="0"/>
              <a:t>Но о тех, кто уже не придет никогда,- заклинаю,- помните!</a:t>
            </a:r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0"/>
            <a:ext cx="6651104" cy="3325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943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6" y="22586"/>
            <a:ext cx="8930192" cy="6835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8238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3649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0392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62B034DAA103BD47A01F02BA9610CCB4" ma:contentTypeVersion="0" ma:contentTypeDescription="Создание документа." ma:contentTypeScope="" ma:versionID="e46a543fed8f20885991bc3d05b7ac7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52037d3848deb5b6a76f91bd4669062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118DE4D-523D-4932-A3FD-CE64B265127A}"/>
</file>

<file path=customXml/itemProps2.xml><?xml version="1.0" encoding="utf-8"?>
<ds:datastoreItem xmlns:ds="http://schemas.openxmlformats.org/officeDocument/2006/customXml" ds:itemID="{1269492B-61AA-4BD6-B04A-51814CC75BAE}"/>
</file>

<file path=customXml/itemProps3.xml><?xml version="1.0" encoding="utf-8"?>
<ds:datastoreItem xmlns:ds="http://schemas.openxmlformats.org/officeDocument/2006/customXml" ds:itemID="{CB61E700-406C-47E1-8A73-8652E2F41A56}"/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49</TotalTime>
  <Words>113</Words>
  <Application>Microsoft Office PowerPoint</Application>
  <PresentationFormat>Экран (4:3)</PresentationFormat>
  <Paragraphs>13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Главная</vt:lpstr>
      <vt:lpstr>ДЕТИ - ГЕРОИ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ДЕТИ - ГЕРОИ</dc:title>
  <dc:creator>User</dc:creator>
  <cp:lastModifiedBy>User</cp:lastModifiedBy>
  <cp:revision>5</cp:revision>
  <dcterms:created xsi:type="dcterms:W3CDTF">2018-05-04T15:28:45Z</dcterms:created>
  <dcterms:modified xsi:type="dcterms:W3CDTF">2018-05-04T16:18:13Z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0x01010062B034DAA103BD47A01F02BA9610CCB4</vt:lpwstr>
  </property>
</Properties>
</file>