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478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Дидактические игры по патриотическому воспитанию для детей старшего дошкольного возраста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62400" y="4648200"/>
            <a:ext cx="4267200" cy="129540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воспитатель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Сахно Ольга Александровна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5800" y="1295400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Найдите российский герб среди гербов других стран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Патриотизм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819400"/>
            <a:ext cx="1905000" cy="1752600"/>
          </a:xfrm>
          <a:prstGeom prst="rect">
            <a:avLst/>
          </a:prstGeom>
          <a:noFill/>
        </p:spPr>
      </p:pic>
      <p:pic>
        <p:nvPicPr>
          <p:cNvPr id="1027" name="Picture 3" descr="C:\Users\admin\Desktop\Патриотизм\8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572000"/>
            <a:ext cx="1905000" cy="1882185"/>
          </a:xfrm>
          <a:prstGeom prst="rect">
            <a:avLst/>
          </a:prstGeom>
          <a:noFill/>
        </p:spPr>
      </p:pic>
      <p:pic>
        <p:nvPicPr>
          <p:cNvPr id="1028" name="Picture 4" descr="C:\Users\admin\Desktop\Патриотизм\8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2819400"/>
            <a:ext cx="1876898" cy="1752600"/>
          </a:xfrm>
          <a:prstGeom prst="rect">
            <a:avLst/>
          </a:prstGeom>
          <a:noFill/>
        </p:spPr>
      </p:pic>
      <p:pic>
        <p:nvPicPr>
          <p:cNvPr id="1029" name="Picture 5" descr="C:\Users\admin\Desktop\Патриотизм\336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4724400"/>
            <a:ext cx="1905000" cy="16764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638800" y="3352800"/>
            <a:ext cx="2514600" cy="2438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Выбери  неофициальные символы России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admin\Desktop\Патриотизм\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4876800"/>
            <a:ext cx="1343025" cy="1371600"/>
          </a:xfrm>
          <a:prstGeom prst="rect">
            <a:avLst/>
          </a:prstGeom>
          <a:noFill/>
        </p:spPr>
      </p:pic>
      <p:pic>
        <p:nvPicPr>
          <p:cNvPr id="2051" name="Picture 3" descr="C:\Users\admin\Desktop\Патриотизм\пр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800600"/>
            <a:ext cx="1371600" cy="1447800"/>
          </a:xfrm>
          <a:prstGeom prst="rect">
            <a:avLst/>
          </a:prstGeom>
          <a:noFill/>
        </p:spPr>
      </p:pic>
      <p:pic>
        <p:nvPicPr>
          <p:cNvPr id="2053" name="Picture 5" descr="C:\Users\admin\Desktop\Патриотизм\ап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2895600"/>
            <a:ext cx="1381125" cy="1400175"/>
          </a:xfrm>
          <a:prstGeom prst="rect">
            <a:avLst/>
          </a:prstGeom>
          <a:noFill/>
        </p:spPr>
      </p:pic>
      <p:pic>
        <p:nvPicPr>
          <p:cNvPr id="2054" name="Picture 6" descr="C:\Users\admin\Desktop\Патриотизм\Безымянный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2895600"/>
            <a:ext cx="1343025" cy="1428750"/>
          </a:xfrm>
          <a:prstGeom prst="rect">
            <a:avLst/>
          </a:prstGeom>
          <a:noFill/>
        </p:spPr>
      </p:pic>
      <p:pic>
        <p:nvPicPr>
          <p:cNvPr id="2055" name="Picture 7" descr="C:\Users\admin\Desktop\Патриотизм\2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2971800"/>
            <a:ext cx="1400175" cy="1390650"/>
          </a:xfrm>
          <a:prstGeom prst="rect">
            <a:avLst/>
          </a:prstGeom>
          <a:noFill/>
        </p:spPr>
      </p:pic>
      <p:pic>
        <p:nvPicPr>
          <p:cNvPr id="2056" name="Picture 8" descr="C:\Users\admin\Desktop\Патриотизм\3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4876800"/>
            <a:ext cx="1371600" cy="1362075"/>
          </a:xfrm>
          <a:prstGeom prst="rect">
            <a:avLst/>
          </a:prstGeom>
          <a:noFill/>
        </p:spPr>
      </p:pic>
      <p:pic>
        <p:nvPicPr>
          <p:cNvPr id="2057" name="Picture 9" descr="C:\Users\admin\Desktop\Патриотизм\флаг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67000" y="4876800"/>
            <a:ext cx="1743075" cy="1143507"/>
          </a:xfrm>
          <a:prstGeom prst="rect">
            <a:avLst/>
          </a:prstGeom>
          <a:noFill/>
        </p:spPr>
      </p:pic>
      <p:pic>
        <p:nvPicPr>
          <p:cNvPr id="2058" name="Picture 10" descr="C:\Users\admin\Desktop\Патриотизм\герб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4600" y="2895600"/>
            <a:ext cx="1371600" cy="129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295400"/>
            <a:ext cx="8229600" cy="9144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Раскрась матрешку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admin\Desktop\Патриотизм\Матрешк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209800"/>
            <a:ext cx="6085231" cy="4219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Найди тень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admin\Desktop\Патриотизм\KT5KoKXxj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133600"/>
            <a:ext cx="6169675" cy="4343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admin\Desktop\Патриотизм\0tV_8DW9o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524000"/>
            <a:ext cx="6477000" cy="46395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Собери герб Алтайского края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admin\Desktop\Патриотизм\2.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514600"/>
            <a:ext cx="1805553" cy="1828800"/>
          </a:xfrm>
          <a:prstGeom prst="rect">
            <a:avLst/>
          </a:prstGeom>
          <a:noFill/>
        </p:spPr>
      </p:pic>
      <p:pic>
        <p:nvPicPr>
          <p:cNvPr id="5123" name="Picture 3" descr="C:\Users\admin\Desktop\Патриотизм\3.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4572000"/>
            <a:ext cx="1732531" cy="1905000"/>
          </a:xfrm>
          <a:prstGeom prst="rect">
            <a:avLst/>
          </a:prstGeom>
          <a:noFill/>
        </p:spPr>
      </p:pic>
      <p:pic>
        <p:nvPicPr>
          <p:cNvPr id="5124" name="Picture 4" descr="C:\Users\admin\Desktop\Патриотизм\4.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4581525"/>
            <a:ext cx="1752600" cy="1903961"/>
          </a:xfrm>
          <a:prstGeom prst="rect">
            <a:avLst/>
          </a:prstGeom>
          <a:noFill/>
        </p:spPr>
      </p:pic>
      <p:pic>
        <p:nvPicPr>
          <p:cNvPr id="5125" name="Picture 5" descr="C:\Users\admin\Desktop\Патриотизм\1.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2590800"/>
            <a:ext cx="1701483" cy="1752600"/>
          </a:xfrm>
          <a:prstGeom prst="rect">
            <a:avLst/>
          </a:prstGeom>
          <a:noFill/>
        </p:spPr>
      </p:pic>
      <p:pic>
        <p:nvPicPr>
          <p:cNvPr id="5126" name="Picture 6" descr="C:\Users\admin\Desktop\Патриотизм\Герб Алтайского края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00600" y="3048000"/>
            <a:ext cx="3501682" cy="2593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25</Words>
  <Application>Microsoft Office PowerPoint</Application>
  <PresentationFormat>Экран (4:3)</PresentationFormat>
  <Paragraphs>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 Дидактические игры по патриотическому воспитанию для детей старшего дошкольного возраста</vt:lpstr>
      <vt:lpstr>Найдите российский герб среди гербов других стран </vt:lpstr>
      <vt:lpstr>Выбери  неофициальные символы России</vt:lpstr>
      <vt:lpstr>Раскрась матрешку</vt:lpstr>
      <vt:lpstr>Найди тень</vt:lpstr>
      <vt:lpstr>Слайд 6</vt:lpstr>
      <vt:lpstr>Собери герб Алтайского края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admin</cp:lastModifiedBy>
  <cp:revision>9</cp:revision>
  <dcterms:created xsi:type="dcterms:W3CDTF">2013-10-28T09:12:00Z</dcterms:created>
  <dcterms:modified xsi:type="dcterms:W3CDTF">2023-11-23T07:23:42Z</dcterms:modified>
</cp:coreProperties>
</file>