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рина\Downloads\slide-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303"/>
            <a:ext cx="9144000" cy="684869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00166" y="2071678"/>
            <a:ext cx="65848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Новогодняя поделка 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28" name="AutoShape 4" descr="blob:https://web.whatsapp.com/6ccbe88c-582b-4a3e-b0be-94e4fbac0d2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C:\Users\ирина\Downloads\6ccbe88c-582b-4a3e-b0be-94e4fbac0d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143248"/>
            <a:ext cx="2500330" cy="334422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429388" y="5572140"/>
            <a:ext cx="2286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Black" pitchFamily="34" charset="0"/>
              </a:rPr>
              <a:t>Воспитатели: </a:t>
            </a:r>
          </a:p>
          <a:p>
            <a:r>
              <a:rPr lang="ru-RU" dirty="0" smtClean="0">
                <a:latin typeface="Arial Black" pitchFamily="34" charset="0"/>
              </a:rPr>
              <a:t>Кравченко Т.Н.</a:t>
            </a:r>
          </a:p>
          <a:p>
            <a:r>
              <a:rPr lang="ru-RU" dirty="0" err="1" smtClean="0">
                <a:latin typeface="Arial Black" pitchFamily="34" charset="0"/>
              </a:rPr>
              <a:t>Филонова</a:t>
            </a:r>
            <a:r>
              <a:rPr lang="ru-RU" dirty="0" smtClean="0">
                <a:latin typeface="Arial Black" pitchFamily="34" charset="0"/>
              </a:rPr>
              <a:t> О.В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ирина\Downloads\slide-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303"/>
            <a:ext cx="9144000" cy="6848697"/>
          </a:xfrm>
          <a:prstGeom prst="rect">
            <a:avLst/>
          </a:prstGeom>
          <a:noFill/>
        </p:spPr>
      </p:pic>
      <p:pic>
        <p:nvPicPr>
          <p:cNvPr id="14338" name="Picture 2" descr="C:\Users\ирина\Downloads\30504c1c-e4b4-4e07-b767-74ce192deef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142984"/>
            <a:ext cx="3929090" cy="5255209"/>
          </a:xfrm>
          <a:prstGeom prst="rect">
            <a:avLst/>
          </a:prstGeom>
          <a:noFill/>
        </p:spPr>
      </p:pic>
      <p:pic>
        <p:nvPicPr>
          <p:cNvPr id="4" name="Picture 2" descr="C:\Users\ирина\Downloads\3ede76a6-3b4c-4bc6-a3bd-99c52a5450c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142984"/>
            <a:ext cx="4037344" cy="54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ирина\Downloads\slide-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303"/>
            <a:ext cx="9144000" cy="6848697"/>
          </a:xfrm>
          <a:prstGeom prst="rect">
            <a:avLst/>
          </a:prstGeom>
          <a:noFill/>
        </p:spPr>
      </p:pic>
      <p:pic>
        <p:nvPicPr>
          <p:cNvPr id="15363" name="Picture 3" descr="C:\Users\ирина\Downloads\e4d03a60-3257-4856-bf4b-e01717c71c8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142984"/>
            <a:ext cx="4037344" cy="5400000"/>
          </a:xfrm>
          <a:prstGeom prst="rect">
            <a:avLst/>
          </a:prstGeom>
          <a:noFill/>
        </p:spPr>
      </p:pic>
      <p:pic>
        <p:nvPicPr>
          <p:cNvPr id="5" name="Picture 2" descr="C:\Users\ирина\Downloads\3e0b6ee7-7f71-47b4-84cb-c168e2ec434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214422"/>
            <a:ext cx="4037344" cy="54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ирина\Downloads\slide-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303"/>
            <a:ext cx="9144000" cy="6848697"/>
          </a:xfrm>
          <a:prstGeom prst="rect">
            <a:avLst/>
          </a:prstGeom>
          <a:noFill/>
        </p:spPr>
      </p:pic>
      <p:pic>
        <p:nvPicPr>
          <p:cNvPr id="16386" name="Picture 2" descr="C:\Users\ирина\Downloads\56e6f22e-9f2a-4ff2-8212-e5e452ae33f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928670"/>
            <a:ext cx="3526875" cy="54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</Words>
  <PresentationFormat>Экран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ирина</cp:lastModifiedBy>
  <cp:revision>2</cp:revision>
  <dcterms:created xsi:type="dcterms:W3CDTF">2021-01-14T08:50:54Z</dcterms:created>
  <dcterms:modified xsi:type="dcterms:W3CDTF">2021-01-14T09:06:17Z</dcterms:modified>
</cp:coreProperties>
</file>