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87" r:id="rId4"/>
    <p:sldId id="282" r:id="rId5"/>
    <p:sldId id="289" r:id="rId6"/>
    <p:sldId id="278" r:id="rId7"/>
    <p:sldId id="288" r:id="rId8"/>
    <p:sldId id="275" r:id="rId9"/>
    <p:sldId id="261" r:id="rId10"/>
    <p:sldId id="294" r:id="rId11"/>
    <p:sldId id="28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16.03.2021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16.03.2021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16.03.2021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16.03.2021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7"/>
          <p:cNvGrpSpPr>
            <a:grpSpLocks/>
          </p:cNvGrpSpPr>
          <p:nvPr/>
        </p:nvGrpSpPr>
        <p:grpSpPr bwMode="auto">
          <a:xfrm>
            <a:off x="-34155" y="0"/>
            <a:ext cx="9457446" cy="6840760"/>
            <a:chOff x="-34154" y="0"/>
            <a:chExt cx="9457446" cy="6840760"/>
          </a:xfrm>
        </p:grpSpPr>
        <p:pic>
          <p:nvPicPr>
            <p:cNvPr id="2051" name="Picture 4" descr="Похожее изображение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-34154" y="0"/>
              <a:ext cx="9252519" cy="68407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" name="Прямоугольник 5"/>
            <p:cNvSpPr/>
            <p:nvPr/>
          </p:nvSpPr>
          <p:spPr>
            <a:xfrm>
              <a:off x="827584" y="1484784"/>
              <a:ext cx="8064896" cy="247195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15000"/>
                </a:lnSpc>
                <a:spcAft>
                  <a:spcPts val="0"/>
                </a:spcAft>
              </a:pPr>
              <a:r>
                <a:rPr lang="ru-RU" sz="2800" b="1" dirty="0">
                  <a:solidFill>
                    <a:schemeClr val="tx2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Проект</a:t>
              </a:r>
              <a:endParaRPr lang="ru-RU" sz="28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algn="ctr">
                <a:lnSpc>
                  <a:spcPct val="115000"/>
                </a:lnSpc>
                <a:spcBef>
                  <a:spcPts val="750"/>
                </a:spcBef>
                <a:spcAft>
                  <a:spcPts val="2250"/>
                </a:spcAft>
              </a:pPr>
              <a:r>
                <a:rPr lang="ru-RU" sz="2800" b="1" dirty="0">
                  <a:solidFill>
                    <a:schemeClr val="tx2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Тема: </a:t>
              </a:r>
              <a:r>
                <a:rPr lang="ru-RU" sz="2800" b="1" kern="1800" dirty="0">
                  <a:solidFill>
                    <a:schemeClr val="tx2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«</a:t>
              </a:r>
              <a:r>
                <a:rPr lang="ru-RU" sz="2800" b="1" dirty="0">
                  <a:solidFill>
                    <a:schemeClr val="tx2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Дает силы нам всегда витаминная еда</a:t>
              </a:r>
              <a:r>
                <a:rPr lang="ru-RU" sz="2800" b="1" kern="1800" dirty="0">
                  <a:solidFill>
                    <a:schemeClr val="tx2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»</a:t>
              </a:r>
              <a:endParaRPr lang="ru-RU" sz="28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algn="ctr">
                <a:lnSpc>
                  <a:spcPct val="115000"/>
                </a:lnSpc>
                <a:spcAft>
                  <a:spcPts val="0"/>
                </a:spcAft>
              </a:pPr>
              <a:r>
                <a:rPr lang="ru-RU" sz="2800" b="1" dirty="0">
                  <a:solidFill>
                    <a:schemeClr val="tx2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Возрастная группа: подготовительная к школе группа</a:t>
              </a:r>
              <a:endParaRPr lang="ru-RU" sz="28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053" name="TextBox 6"/>
            <p:cNvSpPr txBox="1">
              <a:spLocks noChangeArrowheads="1"/>
            </p:cNvSpPr>
            <p:nvPr/>
          </p:nvSpPr>
          <p:spPr bwMode="auto">
            <a:xfrm>
              <a:off x="0" y="233649"/>
              <a:ext cx="9144000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endParaRPr lang="ru-RU" sz="12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054" name="TextBox 7"/>
            <p:cNvSpPr txBox="1">
              <a:spLocks noChangeArrowheads="1"/>
            </p:cNvSpPr>
            <p:nvPr/>
          </p:nvSpPr>
          <p:spPr bwMode="auto">
            <a:xfrm>
              <a:off x="5652121" y="4797152"/>
              <a:ext cx="3771171" cy="7078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ru-RU" sz="2000" b="1" dirty="0" smtClean="0">
                  <a:latin typeface="Times New Roman" pitchFamily="18" charset="0"/>
                  <a:cs typeface="Times New Roman" pitchFamily="18" charset="0"/>
                </a:rPr>
                <a:t>Подготовили Сахно О.А.</a:t>
              </a:r>
            </a:p>
            <a:p>
              <a:r>
                <a:rPr lang="ru-RU" sz="2000" b="1" dirty="0" smtClean="0">
                  <a:latin typeface="Times New Roman" pitchFamily="18" charset="0"/>
                  <a:cs typeface="Times New Roman" pitchFamily="18" charset="0"/>
                </a:rPr>
                <a:t>Яровая М.В</a:t>
              </a:r>
              <a:endParaRPr lang="ru-RU" sz="20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055" name="TextBox 8"/>
            <p:cNvSpPr txBox="1">
              <a:spLocks noChangeArrowheads="1"/>
            </p:cNvSpPr>
            <p:nvPr/>
          </p:nvSpPr>
          <p:spPr bwMode="auto">
            <a:xfrm>
              <a:off x="3823089" y="6021288"/>
              <a:ext cx="1497822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ru-RU" sz="1600" b="1" dirty="0" smtClean="0">
                  <a:latin typeface="Times New Roman" pitchFamily="18" charset="0"/>
                  <a:cs typeface="Times New Roman" pitchFamily="18" charset="0"/>
                </a:rPr>
                <a:t>Рубцовск </a:t>
              </a:r>
              <a:endParaRPr lang="ru-RU" sz="1600" b="1" dirty="0">
                <a:latin typeface="Times New Roman" pitchFamily="18" charset="0"/>
                <a:cs typeface="Times New Roman" pitchFamily="18" charset="0"/>
              </a:endParaRPr>
            </a:p>
            <a:p>
              <a:pPr algn="ctr"/>
              <a:r>
                <a:rPr lang="ru-RU" sz="1600" b="1" dirty="0" smtClean="0">
                  <a:latin typeface="Times New Roman" pitchFamily="18" charset="0"/>
                  <a:cs typeface="Times New Roman" pitchFamily="18" charset="0"/>
                </a:rPr>
                <a:t>2020 г</a:t>
              </a:r>
              <a:r>
                <a:rPr lang="ru-RU" sz="1400" b="1" dirty="0">
                  <a:latin typeface="Times New Roman" pitchFamily="18" charset="0"/>
                  <a:cs typeface="Times New Roman" pitchFamily="18" charset="0"/>
                </a:rPr>
                <a:t>.</a:t>
              </a:r>
            </a:p>
          </p:txBody>
        </p:sp>
      </p:grp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174948" y="-833228"/>
            <a:ext cx="6794104" cy="21236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altLang="ru-RU" sz="1200" b="1" dirty="0"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altLang="ru-RU" sz="1200" b="1" dirty="0"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МУНИЦИПАЛЬНОЕ БЮДЖЕТНОЕ ДОШКОЛЬНОЕ ОБРАЗОВАТЕЛЬНОЕ УЧРЕЖДЕНИЕ</a:t>
            </a:r>
            <a:endParaRPr kumimoji="0" lang="ru-RU" alt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«ДЕТСКИЙ САД ОБЩЕРАЗВИВАЮЩЕГО ВИДА № 49 «УЛЫБКА»</a:t>
            </a:r>
            <a:endParaRPr kumimoji="0" lang="ru-RU" alt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города Рубцовска</a:t>
            </a:r>
            <a:endParaRPr kumimoji="0" lang="ru-RU" alt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658210, г. Рубцовск, пер. </a:t>
            </a:r>
            <a:r>
              <a:rPr kumimoji="0" lang="ru-RU" altLang="ru-RU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Алейский</a:t>
            </a:r>
            <a:r>
              <a:rPr kumimoji="0" lang="ru-RU" alt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33</a:t>
            </a:r>
            <a:endParaRPr kumimoji="0" lang="ru-RU" alt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тел. (38557)5-49-19</a:t>
            </a:r>
            <a:endParaRPr kumimoji="0" lang="ru-RU" alt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е-</a:t>
            </a:r>
            <a:r>
              <a:rPr kumimoji="0" lang="en-US" alt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mail</a:t>
            </a:r>
            <a:r>
              <a:rPr kumimoji="0" lang="ru-RU" alt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kumimoji="0" lang="en-US" altLang="ru-RU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Ul</a:t>
            </a:r>
            <a:r>
              <a:rPr kumimoji="0" lang="ru-RU" alt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49</a:t>
            </a:r>
            <a:r>
              <a:rPr kumimoji="0" lang="en-US" altLang="ru-RU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bka</a:t>
            </a:r>
            <a:r>
              <a:rPr kumimoji="0" lang="ru-RU" alt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1981@</a:t>
            </a:r>
            <a:r>
              <a:rPr kumimoji="0" lang="en-US" altLang="ru-RU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yandex</a:t>
            </a:r>
            <a:r>
              <a:rPr kumimoji="0" lang="ru-RU" alt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kumimoji="0" lang="en-US" altLang="ru-RU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ru</a:t>
            </a:r>
            <a:endParaRPr kumimoji="0" lang="en-US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4366" y="3810785"/>
            <a:ext cx="3639627" cy="30299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4" descr="Похожее изображени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429" y="-16076"/>
            <a:ext cx="9144000" cy="6840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Заголовок 2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ru-RU" i="1" dirty="0" smtClean="0"/>
              <a:t/>
            </a:r>
            <a:br>
              <a:rPr lang="ru-RU" i="1" dirty="0" smtClean="0"/>
            </a:b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179512" y="30026"/>
            <a:ext cx="8278688" cy="6495318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Тип проекта: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информационно-исследовательский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Форма организации проекта: 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фронтальная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Участники проекта: 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воспитанники подготовительной к школе группы «Кораблик», родители, воспитатели группы, медицинский работник.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Срок реализации проекта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долгосрочный (январь 2020 – июнь 2020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г.г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.)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Задачи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формировать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привычку вести здоровый образ жизни и серьёзно относиться к собственному здоровью;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• сформировать представление детей о продуктах питания, их разнообразии и жизненно важной ценности, о влиянии пищи на организм человека;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•  воспитывать осознанное отношение к выполнению правил здорового питания.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4" descr="Похожее изображени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40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615950" y="160339"/>
            <a:ext cx="7772400" cy="604366"/>
          </a:xfrm>
        </p:spPr>
        <p:txBody>
          <a:bodyPr>
            <a:normAutofit fontScale="90000"/>
          </a:bodyPr>
          <a:lstStyle/>
          <a:p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Актуальность: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одзаголовок 6"/>
          <p:cNvSpPr>
            <a:spLocks noGrp="1"/>
          </p:cNvSpPr>
          <p:nvPr>
            <p:ph type="subTitle" idx="1"/>
          </p:nvPr>
        </p:nvSpPr>
        <p:spPr>
          <a:xfrm>
            <a:off x="97335" y="1139132"/>
            <a:ext cx="4906713" cy="2234539"/>
          </a:xfrm>
        </p:spPr>
        <p:txBody>
          <a:bodyPr>
            <a:noAutofit/>
          </a:bodyPr>
          <a:lstStyle/>
          <a:p>
            <a:pPr lvl="0" algn="l"/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Здоровье - это первая и важнейшая потребность человека, определяющая способность его к труду и обеспечивающая гармоническое развитие личности. Оно является важнейшей предпосылкой к познанию окружающего мира, к самоутверждению и счастью человека. Активная долгая жизнь - это важное слагаемое человеческого фактора.</a:t>
            </a:r>
            <a:endParaRPr lang="ru-RU" sz="2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/>
          </a:p>
        </p:txBody>
      </p:sp>
      <p:sp>
        <p:nvSpPr>
          <p:cNvPr id="8200" name="AutoShape 8" descr="https://mmedia.ozone.ru/multimedia/101939684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202" name="AutoShape 10" descr="https://mmedia.ozone.ru/multimedia/101939684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8152" y="2383089"/>
            <a:ext cx="4211960" cy="30964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4" descr="Похожее изображени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7462"/>
            <a:ext cx="9144000" cy="6840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428596" y="2714620"/>
            <a:ext cx="2786082" cy="571504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ОРГАНИЗАЦИОННЫЙ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571868" y="2750339"/>
            <a:ext cx="2152260" cy="571504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ОСНОВНОЙ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286512" y="2714620"/>
            <a:ext cx="2643206" cy="571504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ЗАКЛЮЧИТЕЛЬНЫЙ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79513" y="3437731"/>
            <a:ext cx="2808312" cy="337186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изучение дополнительной методической литературы;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организация развивающей предметно-пространственной </a:t>
            </a:r>
            <a:r>
              <a:rPr lang="ru-RU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среды</a:t>
            </a: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разработка 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анкет для родителей;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выбор методов и приемов работы с детьми для реализации проекта</a:t>
            </a:r>
            <a:r>
              <a:rPr lang="ru-RU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299051" y="3499644"/>
            <a:ext cx="2737445" cy="3309954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ожидаемый результат;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продукт проекта «Кулинарная книга о вкусной и полезной пище»;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методическая разработка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Лепбук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«Здоровое питание – основа процветания».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167338" y="3499644"/>
            <a:ext cx="3024209" cy="3309954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деятельность в игровых центрах (изготовление игр, пособий);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экспериментальная 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деятельность;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продуктивная деятельность;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чтение художественной литературы, разучивание игр, стихов;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поиск 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 детьми и родителями новых знаний об изучаемом.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214678" y="500042"/>
            <a:ext cx="2786082" cy="642942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Этапы проекта</a:t>
            </a:r>
            <a:endParaRPr lang="ru-RU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2" name="Прямая со стрелкой 11"/>
          <p:cNvCxnSpPr/>
          <p:nvPr/>
        </p:nvCxnSpPr>
        <p:spPr>
          <a:xfrm flipH="1">
            <a:off x="1785918" y="1268760"/>
            <a:ext cx="1785950" cy="128869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>
            <a:off x="5724128" y="1268760"/>
            <a:ext cx="2062582" cy="123154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 flipH="1">
            <a:off x="4642644" y="1268760"/>
            <a:ext cx="1364" cy="130377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717" y="93055"/>
            <a:ext cx="2523963" cy="182286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4" descr="Похожее изображени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7462"/>
            <a:ext cx="9144000" cy="6840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Заголовок 4"/>
          <p:cNvSpPr>
            <a:spLocks noGrp="1"/>
          </p:cNvSpPr>
          <p:nvPr>
            <p:ph type="title" idx="4294967295"/>
          </p:nvPr>
        </p:nvSpPr>
        <p:spPr>
          <a:xfrm>
            <a:off x="611560" y="142874"/>
            <a:ext cx="7618040" cy="696913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ПРОДУКТИВНАЯ ДЕЯТЕЛЬНОСТЬ</a:t>
            </a:r>
            <a:endParaRPr lang="ru-RU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Picture 13" descr="ÐÐ°ÑÑÐ¸Ð½ÐºÐ¸ Ð¿Ð¾ Ð·Ð°Ð¿ÑÐ¾ÑÑ ÐºÐ°ÑÑÐ¸Ð½ÐºÐ° ÐºÑÐ°ÑÐºÐ¸ Ð±ÐµÐ· ÑÐ¾Ð½Ð° Ð´Ð»Ñ Ð´ÐµÑÐµÐ¹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072049"/>
            <a:ext cx="1238571" cy="17859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3" descr="ÐÐ°ÑÑÐ¸Ð½ÐºÐ¸ Ð¿Ð¾ Ð·Ð°Ð¿ÑÐ¾ÑÑ ÐºÐ°ÑÑÐ¸Ð½ÐºÐ° ÐºÑÐ°ÑÐºÐ¸ Ð±ÐµÐ· ÑÐ¾Ð½Ð° Ð´Ð»Ñ Ð´ÐµÑÐµÐ¹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96337" y="58761"/>
            <a:ext cx="1381998" cy="1992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406" y="839788"/>
            <a:ext cx="3024175" cy="403806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28224" y="2729078"/>
            <a:ext cx="3161440" cy="421303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37874" y="2051526"/>
            <a:ext cx="2944686" cy="393081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4" descr="Похожее изображени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40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14356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СЮЖЕТНО-РОЛЕВЫЕ 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ИГРЫ</a:t>
            </a:r>
            <a:endParaRPr lang="ru-RU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234161">
            <a:off x="929556" y="1340768"/>
            <a:ext cx="3312368" cy="439991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31691">
            <a:off x="4860032" y="1223978"/>
            <a:ext cx="3330472" cy="439258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4" descr="Похожее изображени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40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ДИДАКТИЕСКИЕ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ИГРЫ</a:t>
            </a:r>
            <a:endParaRPr lang="ru-RU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94620">
            <a:off x="804787" y="1395873"/>
            <a:ext cx="3096344" cy="41249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33441">
            <a:off x="4808492" y="1411080"/>
            <a:ext cx="3147814" cy="41970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78031" y="5371918"/>
            <a:ext cx="1691680" cy="152120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4" descr="Похожее изображени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947" y="0"/>
            <a:ext cx="9144000" cy="69476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621852"/>
          </a:xfrm>
        </p:spPr>
        <p:txBody>
          <a:bodyPr>
            <a:normAutofit fontScale="90000"/>
          </a:bodyPr>
          <a:lstStyle/>
          <a:p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Работа с родителями 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57200" y="928670"/>
            <a:ext cx="8401080" cy="5197493"/>
          </a:xfrm>
        </p:spPr>
        <p:txBody>
          <a:bodyPr/>
          <a:lstStyle/>
          <a:p>
            <a:pPr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           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11432" y="764704"/>
            <a:ext cx="5595979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проведение  консультаций:</a:t>
            </a:r>
            <a:endParaRPr lang="ru-RU" sz="24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50000"/>
              </a:lnSpc>
            </a:pP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«Как укрепить  здоровье  дошкольника»</a:t>
            </a:r>
            <a:endParaRPr lang="ru-RU" sz="24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50000"/>
              </a:lnSpc>
            </a:pP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«Режим  дня  ребёнка»</a:t>
            </a:r>
            <a:endParaRPr lang="ru-RU" sz="24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50000"/>
              </a:lnSpc>
            </a:pP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3.«Питание  ребёнка» </a:t>
            </a:r>
            <a:endParaRPr lang="ru-RU" sz="24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50000"/>
              </a:lnSpc>
            </a:pP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б) тестирование: «Можно ли назвать ваш образ жизни здоровым?».</a:t>
            </a:r>
            <a:endParaRPr lang="ru-RU" sz="24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50000"/>
              </a:lnSpc>
            </a:pP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в) создание творческих работ совместно с детьми: «Витаминная сказка».</a:t>
            </a:r>
            <a:endParaRPr lang="ru-RU" sz="24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50000"/>
              </a:lnSpc>
            </a:pP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г) витаминные рецепты блюд от родителей.</a:t>
            </a:r>
            <a:endParaRPr lang="ru-RU" sz="24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7596" y="4376796"/>
            <a:ext cx="3427852" cy="25708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71" t="14416" r="14286" b="15906"/>
          <a:stretch/>
        </p:blipFill>
        <p:spPr>
          <a:xfrm rot="5400000">
            <a:off x="5829037" y="1032916"/>
            <a:ext cx="3240297" cy="25672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4" descr="Похожее изображени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56575" y="-37414"/>
            <a:ext cx="9144000" cy="6895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Заголовок 10"/>
          <p:cNvSpPr>
            <a:spLocks noGrp="1"/>
          </p:cNvSpPr>
          <p:nvPr>
            <p:ph type="title" idx="4294967295"/>
          </p:nvPr>
        </p:nvSpPr>
        <p:spPr>
          <a:xfrm>
            <a:off x="428596" y="142852"/>
            <a:ext cx="7801004" cy="642961"/>
          </a:xfrm>
        </p:spPr>
        <p:txBody>
          <a:bodyPr>
            <a:noAutofit/>
          </a:bodyPr>
          <a:lstStyle/>
          <a:p>
            <a:pPr lvl="0">
              <a:lnSpc>
                <a:spcPct val="150000"/>
              </a:lnSpc>
              <a:spcBef>
                <a:spcPts val="0"/>
              </a:spcBef>
            </a:pP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Предполагаемые результаты: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97328" y="730675"/>
            <a:ext cx="8623143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tabLst>
                <a:tab pos="457200" algn="l"/>
              </a:tabLst>
            </a:pP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Дети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узнают много нового о витаминах, содержащихся в овощах и фруктах, получат практические навыки по приготовлению салатов, научатся красиво накрывать на стол.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tabLst>
                <a:tab pos="457200" algn="l"/>
              </a:tabLst>
            </a:pP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Дети умеют различать овощи и фрукты, выбирать наиболее полезные. Знают значение витаминов для здоровья организма.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tabLst>
                <a:tab pos="457200" algn="l"/>
              </a:tabLst>
            </a:pP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Родители воспитанников грамотно и творчески относятся к вопросам правильного питания и воспитания здорового образа жизни у своих детей.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tabLst>
                <a:tab pos="457200" algn="l"/>
              </a:tabLst>
            </a:pP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Дети станут выносливыми, жизнерадостными, здоровыми.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8184" y="4795978"/>
            <a:ext cx="2725764" cy="201185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4" descr="Похожее изображени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1267"/>
            <a:ext cx="9144000" cy="6840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539552" y="21267"/>
            <a:ext cx="7772400" cy="887453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Продукт проекта:</a:t>
            </a:r>
            <a:endParaRPr lang="ru-RU" sz="3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type="subTitle" idx="1"/>
          </p:nvPr>
        </p:nvSpPr>
        <p:spPr>
          <a:xfrm>
            <a:off x="323528" y="980728"/>
            <a:ext cx="6120680" cy="2448272"/>
          </a:xfrm>
        </p:spPr>
        <p:txBody>
          <a:bodyPr>
            <a:normAutofit fontScale="47500" lnSpcReduction="20000"/>
          </a:bodyPr>
          <a:lstStyle/>
          <a:p>
            <a:pPr lvl="0" algn="just">
              <a:lnSpc>
                <a:spcPct val="150000"/>
              </a:lnSpc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51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51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Кулинарная книга о вкусной и полезной пище».</a:t>
            </a:r>
            <a:endParaRPr lang="ru-RU" sz="51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50000"/>
              </a:lnSpc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51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Методическая </a:t>
            </a:r>
            <a:r>
              <a:rPr lang="ru-RU" sz="51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разработка </a:t>
            </a:r>
            <a:r>
              <a:rPr lang="ru-RU" sz="51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Лепбук</a:t>
            </a:r>
            <a:r>
              <a:rPr lang="ru-RU" sz="51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«Здоровое питание – основа процветания».</a:t>
            </a:r>
            <a:endParaRPr lang="ru-RU" sz="51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0596" y="3571971"/>
            <a:ext cx="4383404" cy="328602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480" y="3051119"/>
            <a:ext cx="2912207" cy="3684833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4" descr="Похожее изображени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7462"/>
            <a:ext cx="9144000" cy="6840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https://3.bp.blogspot.com/-PJ4g7YAg_0I/WvntaamQveI/AAAAAAAAA_E/kDa2GR6oVlccXZEhE1_Wn8Tx5ZUPqZgJwCLcBGAs/s1600/8d14e2901dc3ef6054d34cce9145f5b6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8" y="0"/>
            <a:ext cx="2285992" cy="2285992"/>
          </a:xfrm>
          <a:prstGeom prst="rect">
            <a:avLst/>
          </a:prstGeom>
          <a:noFill/>
        </p:spPr>
      </p:pic>
      <p:pic>
        <p:nvPicPr>
          <p:cNvPr id="1028" name="Picture 4" descr="http://sch10.soligorsk.edu.by/be/sm_full.aspx?guid=854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9242" y="4018640"/>
            <a:ext cx="7745515" cy="2323157"/>
          </a:xfrm>
          <a:prstGeom prst="rect">
            <a:avLst/>
          </a:prstGeom>
          <a:noFill/>
        </p:spPr>
      </p:pic>
      <p:sp>
        <p:nvSpPr>
          <p:cNvPr id="5" name="Заголовок 4"/>
          <p:cNvSpPr>
            <a:spLocks noGrp="1"/>
          </p:cNvSpPr>
          <p:nvPr>
            <p:ph type="title" idx="4294967295"/>
          </p:nvPr>
        </p:nvSpPr>
        <p:spPr>
          <a:xfrm>
            <a:off x="1000100" y="1500188"/>
            <a:ext cx="7500990" cy="2500312"/>
          </a:xfrm>
        </p:spPr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940</TotalTime>
  <Words>376</Words>
  <Application>Microsoft Office PowerPoint</Application>
  <PresentationFormat>Экран (4:3)</PresentationFormat>
  <Paragraphs>67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Arial</vt:lpstr>
      <vt:lpstr>Calibri</vt:lpstr>
      <vt:lpstr>Symbol</vt:lpstr>
      <vt:lpstr>Times New Roman</vt:lpstr>
      <vt:lpstr>Тема Office</vt:lpstr>
      <vt:lpstr>Презентация PowerPoint</vt:lpstr>
      <vt:lpstr> </vt:lpstr>
      <vt:lpstr> Актуальность:</vt:lpstr>
      <vt:lpstr>Презентация PowerPoint</vt:lpstr>
      <vt:lpstr>ПРОДУКТИВНАЯ ДЕЯТЕЛЬНОСТЬ</vt:lpstr>
      <vt:lpstr>СЮЖЕТНО-РОЛЕВЫЕ ИГРЫ</vt:lpstr>
      <vt:lpstr>ДИДАКТИЕСКИЕ ИГРЫ</vt:lpstr>
      <vt:lpstr>Работа с родителями </vt:lpstr>
      <vt:lpstr>Предполагаемые результаты:</vt:lpstr>
      <vt:lpstr>Продукт проекта:</vt:lpstr>
      <vt:lpstr>Спасибо за внимание!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ррр</dc:creator>
  <cp:lastModifiedBy>Helga</cp:lastModifiedBy>
  <cp:revision>112</cp:revision>
  <dcterms:created xsi:type="dcterms:W3CDTF">2019-11-02T10:50:33Z</dcterms:created>
  <dcterms:modified xsi:type="dcterms:W3CDTF">2021-03-16T10:24:50Z</dcterms:modified>
</cp:coreProperties>
</file>