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User\Downloads\1613657034_106-p-fon-dlya-prezentatsii-po-kraevedeniyu-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26" y="-1"/>
            <a:ext cx="9163025" cy="687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03270" y="2348880"/>
            <a:ext cx="530503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Franklin Gothic Heavy" pitchFamily="34" charset="0"/>
              </a:rPr>
              <a:t>Береста</a:t>
            </a:r>
            <a:endParaRPr lang="ru-RU" sz="8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3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716909"/>
            <a:ext cx="4608512" cy="58772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в березовых поленьях                                                              Слышу музыку любви                                                                                  И природы вдохновенье                                                                              Из кусочка </a:t>
            </a:r>
            <a:r>
              <a:rPr lang="ru-RU" sz="24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бересты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                                                                                   Припаду щекой румяной,                                                           Белой птицей воспарю...                                                                          Она нежная, как мама                                                                          В летнем сказочном раю .                                                           Душу светом озаряя,                                                         Упоительно звеня...                                                                  Береста - она святая,                                                                             В ней - загадка Бытия !                                                                     Сколько русского, родного                                                                           В светлом образе берез,                                                             Теплота живого слова                                                                                      В серебристых каплях грёз...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3023319" cy="5349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36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0013-013-Beres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260648"/>
            <a:ext cx="672074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00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ownloads\img8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6"/>
          <a:stretch/>
        </p:blipFill>
        <p:spPr bwMode="auto">
          <a:xfrm>
            <a:off x="955321" y="787017"/>
            <a:ext cx="7499725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54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-31261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ownloads\WhatsApp Image 2021-10-12 at 14.45.57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4"/>
          <a:stretch/>
        </p:blipFill>
        <p:spPr bwMode="auto">
          <a:xfrm>
            <a:off x="2483768" y="2204864"/>
            <a:ext cx="3312368" cy="406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3532" y="404664"/>
            <a:ext cx="77398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«БЕРЕСТА»</a:t>
            </a:r>
          </a:p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175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ownloads\WhatsApp Image 2021-10-12 at 14.45.56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8" t="2837" r="9038" b="18846"/>
          <a:stretch/>
        </p:blipFill>
        <p:spPr bwMode="auto">
          <a:xfrm>
            <a:off x="1545222" y="230376"/>
            <a:ext cx="2557790" cy="37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WhatsApp Image 2021-10-12 at 14.45.56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4" t="5721" b="14808"/>
          <a:stretch/>
        </p:blipFill>
        <p:spPr bwMode="auto">
          <a:xfrm>
            <a:off x="4499992" y="164283"/>
            <a:ext cx="3107429" cy="377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ownloads\WhatsApp Image 2021-10-12 at 14.45.55 (1)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6" r="8461" b="35865"/>
          <a:stretch/>
        </p:blipFill>
        <p:spPr bwMode="auto">
          <a:xfrm>
            <a:off x="1547664" y="4051965"/>
            <a:ext cx="4348338" cy="25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752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User\Downloads\WhatsApp Image 2021-10-12 at 14.45.53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8640"/>
            <a:ext cx="2854542" cy="38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ownloads\WhatsApp Image 2021-10-12 at 14.45.55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6778" r="6345" b="31683"/>
          <a:stretch/>
        </p:blipFill>
        <p:spPr bwMode="auto">
          <a:xfrm>
            <a:off x="1475656" y="4149079"/>
            <a:ext cx="3611176" cy="231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ownloads\WhatsApp Image 2021-10-12 at 14.45.46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13077" r="4808" b="27500"/>
          <a:stretch/>
        </p:blipFill>
        <p:spPr bwMode="auto">
          <a:xfrm>
            <a:off x="1298466" y="620688"/>
            <a:ext cx="3386130" cy="314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752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ownloads\WhatsApp Image 2021-10-12 at 14.45.4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318" r="5000" b="15241"/>
          <a:stretch/>
        </p:blipFill>
        <p:spPr bwMode="auto">
          <a:xfrm>
            <a:off x="4211960" y="548680"/>
            <a:ext cx="3412603" cy="294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фото\проект\20211012_1442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r="20062" b="9386"/>
          <a:stretch/>
        </p:blipFill>
        <p:spPr bwMode="auto">
          <a:xfrm rot="10800000">
            <a:off x="2043943" y="3573016"/>
            <a:ext cx="3874318" cy="278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фото\проект\20211012_14402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5" r="25617"/>
          <a:stretch/>
        </p:blipFill>
        <p:spPr bwMode="auto">
          <a:xfrm rot="5400000">
            <a:off x="1032721" y="524103"/>
            <a:ext cx="3046107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75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8b6dd253acc3e66c02b88fa3cb577ca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/>
          <a:stretch/>
        </p:blipFill>
        <p:spPr bwMode="auto">
          <a:xfrm>
            <a:off x="9897" y="-171399"/>
            <a:ext cx="934939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фото\проект\20211012_1440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8" r="38866"/>
          <a:stretch/>
        </p:blipFill>
        <p:spPr bwMode="auto">
          <a:xfrm rot="5400000">
            <a:off x="1484342" y="960435"/>
            <a:ext cx="2778875" cy="265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фото\проект\20211012_1439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8" r="30550"/>
          <a:stretch/>
        </p:blipFill>
        <p:spPr bwMode="auto">
          <a:xfrm rot="5400000">
            <a:off x="4462502" y="2035208"/>
            <a:ext cx="2736304" cy="27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6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81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Я в березовых поленьях                                                              Слышу музыку любви                                                                                  И природы вдохновенье                                                                              Из кусочка бересты .                                                                                   Припаду щекой румяной,                                                           Белой птицей воспарю...                                                                          Она нежная, как мама                                                                          В летнем сказочном раю .                                                           Душу светом озаряя,                                                         Упоительно звеня...                                                                  Береста - она святая,                                                                             В ней - загадка Бытия !                                                                     Сколько русского, родного                                                                           В светлом образе берез,                                                             Теплота живого слова                                                                                      В серебристых каплях грёз...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cp:lastPrinted>2021-11-09T23:53:02Z</cp:lastPrinted>
  <dcterms:created xsi:type="dcterms:W3CDTF">2021-10-27T05:17:36Z</dcterms:created>
  <dcterms:modified xsi:type="dcterms:W3CDTF">2021-11-10T11:57:15Z</dcterms:modified>
</cp:coreProperties>
</file>