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68" r:id="rId4"/>
    <p:sldId id="272" r:id="rId5"/>
    <p:sldId id="27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4660"/>
  </p:normalViewPr>
  <p:slideViewPr>
    <p:cSldViewPr snapToGrid="0">
      <p:cViewPr>
        <p:scale>
          <a:sx n="70" d="100"/>
          <a:sy n="70" d="100"/>
        </p:scale>
        <p:origin x="-1243" y="-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34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4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2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1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6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6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2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27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72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62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E3AC7-726E-4107-B860-AC54785473CC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E0802-CB0D-45AC-BAE7-FA63D8E08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26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e391d96ee1a09b4576de37b7aab6b5d2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8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slide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6" t="16677" r="1526" b="539"/>
          <a:stretch/>
        </p:blipFill>
        <p:spPr bwMode="auto">
          <a:xfrm>
            <a:off x="1325976" y="609456"/>
            <a:ext cx="9287595" cy="575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35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1\20211012_1411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19" r="35525"/>
          <a:stretch/>
        </p:blipFill>
        <p:spPr bwMode="auto">
          <a:xfrm rot="5400000">
            <a:off x="3426026" y="2023268"/>
            <a:ext cx="4895217" cy="436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2638" y="91666"/>
            <a:ext cx="102662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«Богородская игрушка»</a:t>
            </a:r>
          </a:p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30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фото\1\20211012_1413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7" r="15331"/>
          <a:stretch/>
        </p:blipFill>
        <p:spPr bwMode="auto">
          <a:xfrm rot="10800000">
            <a:off x="315682" y="3650936"/>
            <a:ext cx="4284637" cy="309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1\20211012_1413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7" r="20059"/>
          <a:stretch/>
        </p:blipFill>
        <p:spPr bwMode="auto">
          <a:xfrm rot="10800000">
            <a:off x="5769424" y="3687670"/>
            <a:ext cx="3984175" cy="305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1\20211012_14143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8196"/>
          <a:stretch/>
        </p:blipFill>
        <p:spPr bwMode="auto">
          <a:xfrm rot="10800000">
            <a:off x="1328054" y="176114"/>
            <a:ext cx="4321631" cy="330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фото\1\20211012_14151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7" r="20919"/>
          <a:stretch/>
        </p:blipFill>
        <p:spPr bwMode="auto">
          <a:xfrm rot="10800000">
            <a:off x="7130142" y="176114"/>
            <a:ext cx="4267201" cy="332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456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\1\20211012_1415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2" r="15331"/>
          <a:stretch/>
        </p:blipFill>
        <p:spPr bwMode="auto">
          <a:xfrm rot="10800000">
            <a:off x="598714" y="2726872"/>
            <a:ext cx="473528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1\20211012_1416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8" r="14901"/>
          <a:stretch/>
        </p:blipFill>
        <p:spPr bwMode="auto">
          <a:xfrm rot="10800000">
            <a:off x="6455229" y="2726872"/>
            <a:ext cx="455022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фото\1\20211012_1416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4315" y="221820"/>
            <a:ext cx="5236028" cy="24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5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14</Words>
  <Application>Microsoft Office PowerPoint</Application>
  <PresentationFormat>Произвольный</PresentationFormat>
  <Paragraphs>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Богородская игрушка.</dc:title>
  <dc:creator>video M</dc:creator>
  <cp:lastModifiedBy>User</cp:lastModifiedBy>
  <cp:revision>44</cp:revision>
  <dcterms:created xsi:type="dcterms:W3CDTF">2017-01-11T07:53:48Z</dcterms:created>
  <dcterms:modified xsi:type="dcterms:W3CDTF">2021-12-20T14:48:42Z</dcterms:modified>
</cp:coreProperties>
</file>