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img0 (3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1"/>
          <a:stretch/>
        </p:blipFill>
        <p:spPr bwMode="auto">
          <a:xfrm>
            <a:off x="10244" y="188640"/>
            <a:ext cx="9080889" cy="641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34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908720"/>
            <a:ext cx="5645224" cy="5486400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любой порядочной избушке                                                    Есть место 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дымковской игрушке!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Какие чудные зверюшки!                                                       Лошадки, курочки, индюшки!                                                             У барыни на коромысле ведёрки синие повисли.                                  А у другой румяной пышки под боком милые детишки!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52400"/>
            <a:ext cx="22098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2" name="Picture 4" descr="http://www.maxvoloshin.ru/cms.ashx?imageid=31c44ecd-dfac-4c3a-8088-bd1f70efcdb5&amp;req=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200400"/>
            <a:ext cx="1943100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User\Downloads\hello_html_m3d6542a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" b="1"/>
          <a:stretch/>
        </p:blipFill>
        <p:spPr bwMode="auto">
          <a:xfrm>
            <a:off x="-108521" y="0"/>
            <a:ext cx="9361041" cy="718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17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0"/>
            <a:ext cx="6019800" cy="70104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7030A0"/>
                </a:solidFill>
              </a:rPr>
              <a:t>И</a:t>
            </a:r>
            <a:r>
              <a:rPr lang="ru-RU" dirty="0" smtClean="0">
                <a:solidFill>
                  <a:srgbClr val="7030A0"/>
                </a:solidFill>
              </a:rPr>
              <a:t>стория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4755" name="Объект 2"/>
          <p:cNvSpPr>
            <a:spLocks noGrp="1"/>
          </p:cNvSpPr>
          <p:nvPr>
            <p:ph idx="1"/>
          </p:nvPr>
        </p:nvSpPr>
        <p:spPr>
          <a:xfrm>
            <a:off x="1043608" y="692696"/>
            <a:ext cx="7416824" cy="3733800"/>
          </a:xfrm>
        </p:spPr>
        <p:txBody>
          <a:bodyPr>
            <a:normAutofit fontScale="92500" lnSpcReduction="20000"/>
          </a:bodyPr>
          <a:lstStyle/>
          <a:p>
            <a:pPr marL="0" indent="265113" defTabSz="912813" eaLnBrk="1" hangingPunct="1">
              <a:buFont typeface="Wingdings 2" pitchFamily="18" charset="2"/>
              <a:buNone/>
            </a:pPr>
            <a:r>
              <a:rPr lang="ru-RU" dirty="0" smtClean="0"/>
              <a:t>Один из самых </a:t>
            </a:r>
            <a:r>
              <a:rPr lang="ru-RU" u="sng" dirty="0" smtClean="0">
                <a:solidFill>
                  <a:srgbClr val="FF0000"/>
                </a:solidFill>
              </a:rPr>
              <a:t>старинных</a:t>
            </a:r>
            <a:r>
              <a:rPr lang="ru-RU" dirty="0" smtClean="0"/>
              <a:t> промыслов Руси, который существует на </a:t>
            </a:r>
            <a:r>
              <a:rPr lang="ru-RU" b="1" dirty="0" smtClean="0">
                <a:solidFill>
                  <a:srgbClr val="C00000"/>
                </a:solidFill>
              </a:rPr>
              <a:t>Вятской земле </a:t>
            </a:r>
            <a:r>
              <a:rPr lang="ru-RU" dirty="0" smtClean="0"/>
              <a:t>более четырёхсот лет. Первыми дымковскими игрушками стали свистульки вылепленные к ежегодному весеннему празднику «Свистуньи», проводимому «в честь убиенных» в битве </a:t>
            </a:r>
            <a:r>
              <a:rPr lang="ru-RU" b="1" dirty="0" smtClean="0">
                <a:solidFill>
                  <a:srgbClr val="C00000"/>
                </a:solidFill>
              </a:rPr>
              <a:t>1418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года</a:t>
            </a:r>
            <a:r>
              <a:rPr lang="ru-RU" dirty="0" smtClean="0"/>
              <a:t> между </a:t>
            </a:r>
            <a:r>
              <a:rPr lang="ru-RU" dirty="0" err="1" smtClean="0"/>
              <a:t>вятчанами</a:t>
            </a:r>
            <a:r>
              <a:rPr lang="ru-RU" dirty="0" smtClean="0"/>
              <a:t> и устюжанами у стен </a:t>
            </a:r>
            <a:r>
              <a:rPr lang="ru-RU" dirty="0" err="1" smtClean="0"/>
              <a:t>Хлыновского</a:t>
            </a:r>
            <a:r>
              <a:rPr lang="ru-RU" dirty="0" smtClean="0"/>
              <a:t> кремля.</a:t>
            </a:r>
          </a:p>
        </p:txBody>
      </p:sp>
      <p:pic>
        <p:nvPicPr>
          <p:cNvPr id="7475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365104"/>
            <a:ext cx="1414462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97635"/>
            <a:ext cx="1414462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34929"/>
            <a:ext cx="1524000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User\Downloads\hello_html_m3d6542a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" b="1"/>
          <a:stretch/>
        </p:blipFill>
        <p:spPr bwMode="auto">
          <a:xfrm>
            <a:off x="-108521" y="0"/>
            <a:ext cx="9361041" cy="718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73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hello_html_m3d6542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" b="1"/>
          <a:stretch/>
        </p:blipFill>
        <p:spPr bwMode="auto">
          <a:xfrm>
            <a:off x="-108521" y="0"/>
            <a:ext cx="9361041" cy="718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фото\1\20211012_1424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6" t="5164" r="18315"/>
          <a:stretch/>
        </p:blipFill>
        <p:spPr bwMode="auto">
          <a:xfrm>
            <a:off x="2352674" y="2390774"/>
            <a:ext cx="4752975" cy="341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9255" y="476672"/>
            <a:ext cx="773981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Альбом «Дымковская игрушка»</a:t>
            </a: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МБДОУ «Детский сад № 49 «Улыбка»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530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hello_html_m3d6542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" b="1"/>
          <a:stretch/>
        </p:blipFill>
        <p:spPr bwMode="auto">
          <a:xfrm>
            <a:off x="-217041" y="0"/>
            <a:ext cx="9361041" cy="718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фото\1\20211012_1425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2" r="26454" b="8539"/>
          <a:stretch/>
        </p:blipFill>
        <p:spPr bwMode="auto">
          <a:xfrm rot="5400000">
            <a:off x="2918078" y="3706808"/>
            <a:ext cx="2928167" cy="269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фото\1\20211012_1426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3" r="14243" b="7291"/>
          <a:stretch/>
        </p:blipFill>
        <p:spPr bwMode="auto">
          <a:xfrm rot="5400000">
            <a:off x="4926348" y="2282564"/>
            <a:ext cx="4351176" cy="203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фото\1\20211012_14264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6" r="18364" b="9238"/>
          <a:stretch/>
        </p:blipFill>
        <p:spPr bwMode="auto">
          <a:xfrm rot="5400000">
            <a:off x="2788828" y="983767"/>
            <a:ext cx="3186669" cy="192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фото\1\20211012_14270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t="12036" r="24820" b="9439"/>
          <a:stretch/>
        </p:blipFill>
        <p:spPr bwMode="auto">
          <a:xfrm rot="5400000">
            <a:off x="-231730" y="2206479"/>
            <a:ext cx="3816426" cy="222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3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hello_html_m3d6542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" b="1"/>
          <a:stretch/>
        </p:blipFill>
        <p:spPr bwMode="auto">
          <a:xfrm>
            <a:off x="-108521" y="0"/>
            <a:ext cx="9361041" cy="718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фото\1\20211012_14272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7" t="4118" r="37106" b="4233"/>
          <a:stretch/>
        </p:blipFill>
        <p:spPr bwMode="auto">
          <a:xfrm rot="5400000">
            <a:off x="3110493" y="534985"/>
            <a:ext cx="2711969" cy="24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фото\1\20211012_14274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5" t="5696" r="21720" b="11991"/>
          <a:stretch/>
        </p:blipFill>
        <p:spPr bwMode="auto">
          <a:xfrm rot="5400000">
            <a:off x="5033965" y="2595531"/>
            <a:ext cx="4061403" cy="239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фото\1\20211012_14280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3" t="10159" r="33291" b="13112"/>
          <a:stretch/>
        </p:blipFill>
        <p:spPr bwMode="auto">
          <a:xfrm rot="5400000">
            <a:off x="2774939" y="3891244"/>
            <a:ext cx="3383078" cy="217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фото\1\20211012_14282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3" t="15577" r="26194" b="10339"/>
          <a:stretch/>
        </p:blipFill>
        <p:spPr bwMode="auto">
          <a:xfrm rot="5400000">
            <a:off x="-98852" y="2653535"/>
            <a:ext cx="4076261" cy="229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3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hello_html_m3d6542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" b="1"/>
          <a:stretch/>
        </p:blipFill>
        <p:spPr bwMode="auto">
          <a:xfrm>
            <a:off x="-108521" y="0"/>
            <a:ext cx="9361041" cy="718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фото\1\20211012_1429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7" r="26389"/>
          <a:stretch/>
        </p:blipFill>
        <p:spPr bwMode="auto">
          <a:xfrm rot="5400000">
            <a:off x="667145" y="1717231"/>
            <a:ext cx="435292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фото\1\20211012_14295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8" t="11503" r="15842"/>
          <a:stretch/>
        </p:blipFill>
        <p:spPr bwMode="auto">
          <a:xfrm rot="5400000">
            <a:off x="4200883" y="1924288"/>
            <a:ext cx="4648200" cy="318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3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hello_html_m3d6542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" b="1"/>
          <a:stretch/>
        </p:blipFill>
        <p:spPr bwMode="auto">
          <a:xfrm>
            <a:off x="-108521" y="0"/>
            <a:ext cx="9361041" cy="718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wnloads\WhatsApp Image 2021-10-12 at 14.46.0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3672407" cy="275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wnloads\WhatsApp Image 2021-10-12 at 14.45.59 (2)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5" b="15529"/>
          <a:stretch/>
        </p:blipFill>
        <p:spPr bwMode="auto">
          <a:xfrm>
            <a:off x="5220072" y="3172316"/>
            <a:ext cx="2912353" cy="356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WhatsApp Image 2021-10-12 at 14.46.00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6" b="25241"/>
          <a:stretch/>
        </p:blipFill>
        <p:spPr bwMode="auto">
          <a:xfrm>
            <a:off x="1259632" y="3393572"/>
            <a:ext cx="2664296" cy="311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ownloads\WhatsApp Image 2021-10-12 at 14.46.01 (1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09092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97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hello_html_m3d6542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" b="1"/>
          <a:stretch/>
        </p:blipFill>
        <p:spPr bwMode="auto">
          <a:xfrm>
            <a:off x="-108521" y="0"/>
            <a:ext cx="9361041" cy="718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ownloads\WhatsApp Image 2021-10-12 at 14.46.01 (2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227" y="3789040"/>
            <a:ext cx="3494021" cy="262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wnloads\WhatsApp Image 2021-10-12 at 14.46.02 (1)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2" r="11057"/>
          <a:stretch/>
        </p:blipFill>
        <p:spPr bwMode="auto">
          <a:xfrm>
            <a:off x="1115617" y="3629264"/>
            <a:ext cx="2592288" cy="29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wnloads\WhatsApp Image 2021-10-12 at 14.46.02 (2)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2" r="9471"/>
          <a:stretch/>
        </p:blipFill>
        <p:spPr bwMode="auto">
          <a:xfrm>
            <a:off x="5073437" y="323449"/>
            <a:ext cx="2832474" cy="330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ownloads\WhatsApp Image 2021-10-12 at 14.46.03.jpe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3" r="1971" b="24615"/>
          <a:stretch/>
        </p:blipFill>
        <p:spPr bwMode="auto">
          <a:xfrm>
            <a:off x="899592" y="602283"/>
            <a:ext cx="4079277" cy="274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4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100</Words>
  <Application>Microsoft Office PowerPoint</Application>
  <PresentationFormat>Экран (4:3)</PresentationFormat>
  <Paragraphs>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В любой порядочной избушке                                                    Есть место дымковской игрушке!                                                    Какие чудные зверюшки!                                                       Лошадки, курочки, индюшки!                                                             У барыни на коромысле ведёрки синие повисли.                                  А у другой румяной пышки под боком милые детишки! </vt:lpstr>
      <vt:lpstr>История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dcterms:created xsi:type="dcterms:W3CDTF">2021-10-27T14:53:41Z</dcterms:created>
  <dcterms:modified xsi:type="dcterms:W3CDTF">2021-12-20T14:50:46Z</dcterms:modified>
</cp:coreProperties>
</file>