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2" r:id="rId4"/>
    <p:sldId id="260" r:id="rId5"/>
    <p:sldId id="261" r:id="rId6"/>
    <p:sldId id="266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2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pic>
        <p:nvPicPr>
          <p:cNvPr id="1026" name="Picture 2" descr="C:\Users\User\Downloads\img0 (4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39565"/>
            <a:ext cx="6264696" cy="469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462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sp>
        <p:nvSpPr>
          <p:cNvPr id="9" name="TextBox 5"/>
          <p:cNvSpPr txBox="1"/>
          <p:nvPr/>
        </p:nvSpPr>
        <p:spPr>
          <a:xfrm>
            <a:off x="4572000" y="1041732"/>
            <a:ext cx="3600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/>
              <a:t>В Каргополе есть игрушка</a:t>
            </a:r>
          </a:p>
          <a:p>
            <a:r>
              <a:rPr lang="ru-RU" b="1" dirty="0" smtClean="0"/>
              <a:t>Очень старая. Зверёк</a:t>
            </a:r>
          </a:p>
          <a:p>
            <a:r>
              <a:rPr lang="ru-RU" b="1" dirty="0" smtClean="0"/>
              <a:t>Небольшой, на щёчках мушки,</a:t>
            </a:r>
          </a:p>
          <a:p>
            <a:r>
              <a:rPr lang="ru-RU" b="1" dirty="0" smtClean="0"/>
              <a:t>Нет его короче ног.</a:t>
            </a:r>
          </a:p>
          <a:p>
            <a:r>
              <a:rPr lang="ru-RU" b="1" dirty="0" smtClean="0"/>
              <a:t>Крашен ярко всюду белым:</a:t>
            </a:r>
          </a:p>
          <a:p>
            <a:r>
              <a:rPr lang="ru-RU" b="1" dirty="0" smtClean="0"/>
              <a:t>Ножки, хвостик и спина.</a:t>
            </a:r>
          </a:p>
          <a:p>
            <a:r>
              <a:rPr lang="ru-RU" b="1" dirty="0" smtClean="0"/>
              <a:t>Шея лентой чёрной смело</a:t>
            </a:r>
          </a:p>
          <a:p>
            <a:r>
              <a:rPr lang="ru-RU" b="1" dirty="0" smtClean="0"/>
              <a:t>Мастером обведена.</a:t>
            </a:r>
          </a:p>
          <a:p>
            <a:r>
              <a:rPr lang="ru-RU" b="1" dirty="0" smtClean="0"/>
              <a:t>А головка – жёлтым цветом!</a:t>
            </a:r>
          </a:p>
          <a:p>
            <a:r>
              <a:rPr lang="ru-RU" b="1" dirty="0" smtClean="0"/>
              <a:t>Льва хотел он </a:t>
            </a:r>
            <a:r>
              <a:rPr lang="ru-RU" b="1" dirty="0" err="1" smtClean="0"/>
              <a:t>произвесть</a:t>
            </a:r>
            <a:r>
              <a:rPr lang="ru-RU" b="1" dirty="0" smtClean="0"/>
              <a:t>!</a:t>
            </a:r>
          </a:p>
          <a:p>
            <a:r>
              <a:rPr lang="ru-RU" b="1" dirty="0" smtClean="0"/>
              <a:t>Только что-то в лике этом</a:t>
            </a:r>
          </a:p>
          <a:p>
            <a:r>
              <a:rPr lang="ru-RU" b="1" dirty="0" smtClean="0"/>
              <a:t>Человеческое есть.</a:t>
            </a:r>
          </a:p>
          <a:p>
            <a:r>
              <a:rPr lang="ru-RU" b="1" dirty="0" smtClean="0"/>
              <a:t>И зверёк из давней сказки,</a:t>
            </a:r>
          </a:p>
          <a:p>
            <a:r>
              <a:rPr lang="ru-RU" b="1" dirty="0" smtClean="0"/>
              <a:t>Не пугаясь, не грозя,</a:t>
            </a:r>
          </a:p>
          <a:p>
            <a:r>
              <a:rPr lang="ru-RU" b="1" dirty="0" smtClean="0"/>
              <a:t>С выраженьем тёплой ласки</a:t>
            </a:r>
          </a:p>
          <a:p>
            <a:r>
              <a:rPr lang="ru-RU" b="1" dirty="0" smtClean="0"/>
              <a:t>Смотрит тихо нам в глаза.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" name="Picture 2" descr="C:\Users\vi\Desktop\1261323247_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87624" y="1755807"/>
            <a:ext cx="3299029" cy="3266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4333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pic>
        <p:nvPicPr>
          <p:cNvPr id="4098" name="Picture 2" descr="C:\Users\User\Downloads\img3 (1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33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pic>
        <p:nvPicPr>
          <p:cNvPr id="2050" name="Picture 2" descr="D:\фото\1\20211012_1433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2" r="15003"/>
          <a:stretch/>
        </p:blipFill>
        <p:spPr bwMode="auto">
          <a:xfrm rot="10800000">
            <a:off x="2111722" y="2588807"/>
            <a:ext cx="4992563" cy="310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67753" y="1196752"/>
            <a:ext cx="690464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Альбом «</a:t>
            </a:r>
            <a:r>
              <a:rPr lang="ru-RU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Каргопольская</a:t>
            </a:r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игрушка»</a:t>
            </a:r>
          </a:p>
          <a:p>
            <a:pPr algn="ctr"/>
            <a:r>
              <a:rPr lang="ru-RU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МБДОУ «Детский сад № 49 «Улыбка»</a:t>
            </a:r>
            <a:endParaRPr lang="ru-RU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4333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pic>
        <p:nvPicPr>
          <p:cNvPr id="3074" name="Picture 2" descr="D:\фото\1\20211012_14344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r="35666"/>
          <a:stretch/>
        </p:blipFill>
        <p:spPr bwMode="auto">
          <a:xfrm rot="5400000">
            <a:off x="1084464" y="1947984"/>
            <a:ext cx="3761625" cy="312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фото\1\20211012_14352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8" t="5078" r="30469" b="8932"/>
          <a:stretch/>
        </p:blipFill>
        <p:spPr bwMode="auto">
          <a:xfrm rot="5400000">
            <a:off x="4398394" y="2143021"/>
            <a:ext cx="3702918" cy="2491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333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pic>
        <p:nvPicPr>
          <p:cNvPr id="5122" name="Picture 2" descr="C:\Users\User\Downloads\WhatsApp Image 2021-10-12 at 14.45.58 (1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21802"/>
            <a:ext cx="2800536" cy="373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WhatsApp Image 2021-10-12 at 14.45.58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2612276" cy="348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65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5759"/>
          <a:stretch>
            <a:fillRect/>
          </a:stretch>
        </p:blipFill>
        <p:spPr>
          <a:xfrm>
            <a:off x="0" y="0"/>
            <a:ext cx="9144000" cy="6795707"/>
          </a:xfrm>
        </p:spPr>
      </p:pic>
      <p:pic>
        <p:nvPicPr>
          <p:cNvPr id="7" name="Рисунок 6" descr="1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1628800"/>
            <a:ext cx="4591050" cy="2171700"/>
          </a:xfrm>
          <a:prstGeom prst="rect">
            <a:avLst/>
          </a:prstGeom>
        </p:spPr>
      </p:pic>
      <p:pic>
        <p:nvPicPr>
          <p:cNvPr id="8" name="Рисунок 7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43608" y="1035605"/>
            <a:ext cx="7128792" cy="4706443"/>
          </a:xfrm>
          <a:prstGeom prst="rect">
            <a:avLst/>
          </a:prstGeom>
        </p:spPr>
      </p:pic>
      <p:pic>
        <p:nvPicPr>
          <p:cNvPr id="6146" name="Picture 2" descr="C:\Users\User\Downloads\WhatsApp Image 2021-10-12 at 14.45.58 (2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3012263" cy="401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фото\1\20211012_14353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6" r="31669"/>
          <a:stretch/>
        </p:blipFill>
        <p:spPr bwMode="auto">
          <a:xfrm rot="5400000">
            <a:off x="4139960" y="1844816"/>
            <a:ext cx="3920050" cy="3199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33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92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2021-10-27T15:31:49Z</dcterms:created>
  <dcterms:modified xsi:type="dcterms:W3CDTF">2021-12-20T14:51:01Z</dcterms:modified>
</cp:coreProperties>
</file>