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B47F5-B09D-4358-B911-7D1E292029C7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EEBC5-4765-4E52-BE84-5ED3D7D18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962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EEBC5-4765-4E52-BE84-5ED3D7D18D0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259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8.jpeg"/><Relationship Id="rId7" Type="http://schemas.openxmlformats.org/officeDocument/2006/relationships/image" Target="../media/image30.jpeg"/><Relationship Id="rId12" Type="http://schemas.microsoft.com/office/2007/relationships/hdphoto" Target="../media/hdphoto5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33.jpeg"/><Relationship Id="rId5" Type="http://schemas.openxmlformats.org/officeDocument/2006/relationships/image" Target="../media/image29.jpeg"/><Relationship Id="rId10" Type="http://schemas.openxmlformats.org/officeDocument/2006/relationships/image" Target="../media/image32.jpeg"/><Relationship Id="rId4" Type="http://schemas.microsoft.com/office/2007/relationships/hdphoto" Target="../media/hdphoto2.wdp"/><Relationship Id="rId9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4.jpeg"/><Relationship Id="rId7" Type="http://schemas.openxmlformats.org/officeDocument/2006/relationships/image" Target="../media/image36.jpeg"/><Relationship Id="rId12" Type="http://schemas.microsoft.com/office/2007/relationships/hdphoto" Target="../media/hdphoto10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11" Type="http://schemas.openxmlformats.org/officeDocument/2006/relationships/image" Target="../media/image38.jpeg"/><Relationship Id="rId5" Type="http://schemas.openxmlformats.org/officeDocument/2006/relationships/image" Target="../media/image35.jpe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ownloads\орнамент-травы-рамки-48337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44" y="0"/>
            <a:ext cx="92207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ownloads\img0 (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 bwMode="auto">
          <a:xfrm>
            <a:off x="975206" y="878125"/>
            <a:ext cx="7255822" cy="510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49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ownloads\орнамент-травы-рамки-48337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44" y="0"/>
            <a:ext cx="92207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ownloads\img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7416824" cy="55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41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ownloads\орнамент-травы-рамки-48337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44" y="0"/>
            <a:ext cx="92207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User\Downloads\img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709" y="713259"/>
            <a:ext cx="7344816" cy="550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1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ownloads\орнамент-травы-рамки-48337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44" y="0"/>
            <a:ext cx="92207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Downloads\WhatsApp Image 2021-10-12 at 14.46.39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32856"/>
            <a:ext cx="5256584" cy="394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6463" y="628533"/>
            <a:ext cx="857330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Альбом «Хохлома»</a:t>
            </a:r>
          </a:p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МБДОУ «Детский сад № 49 «Улыбка»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911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ownloads\орнамент-травы-рамки-48337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" y="116632"/>
            <a:ext cx="92207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User\Downloads\WhatsApp Image 2021-10-12 at 14.46.39 (1)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4" t="26923" r="10769" b="15817"/>
          <a:stretch/>
        </p:blipFill>
        <p:spPr bwMode="auto">
          <a:xfrm>
            <a:off x="683568" y="836712"/>
            <a:ext cx="2431686" cy="240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ownloads\WhatsApp Image 2021-10-12 at 14.46.40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9" t="20577" r="1923" b="6154"/>
          <a:stretch/>
        </p:blipFill>
        <p:spPr bwMode="auto">
          <a:xfrm>
            <a:off x="3414985" y="836712"/>
            <a:ext cx="2250169" cy="240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ownloads\WhatsApp Image 2021-10-12 at 14.46.40 (1)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4" r="458" b="27693"/>
          <a:stretch/>
        </p:blipFill>
        <p:spPr bwMode="auto">
          <a:xfrm>
            <a:off x="755576" y="3435077"/>
            <a:ext cx="3925960" cy="138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er\Downloads\WhatsApp Image 2021-10-12 at 14.46.40 (2)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23" r="1106" b="35866"/>
          <a:stretch/>
        </p:blipFill>
        <p:spPr bwMode="auto">
          <a:xfrm>
            <a:off x="768921" y="4941168"/>
            <a:ext cx="3601170" cy="128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User\Downloads\WhatsApp Image 2021-10-12 at 14.46.41 (1).jp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3"/>
          <a:stretch/>
        </p:blipFill>
        <p:spPr bwMode="auto">
          <a:xfrm>
            <a:off x="4869855" y="3841493"/>
            <a:ext cx="3734048" cy="238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фото\1\20211012_14033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0" r="26584"/>
          <a:stretch/>
        </p:blipFill>
        <p:spPr bwMode="auto">
          <a:xfrm rot="5400000">
            <a:off x="5817294" y="1226640"/>
            <a:ext cx="2838002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1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ownloads\орнамент-травы-рамки-48337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44" y="0"/>
            <a:ext cx="92207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User\Downloads\WhatsApp Image 2021-10-12 at 14.46.04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9" t="20433" r="33654" b="5000"/>
          <a:stretch/>
        </p:blipFill>
        <p:spPr bwMode="auto">
          <a:xfrm>
            <a:off x="755575" y="1412776"/>
            <a:ext cx="2307571" cy="368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Downloads\WhatsApp Image 2021-10-12 at 14.46.03 (1)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2" t="2692" r="25384" b="24904"/>
          <a:stretch/>
        </p:blipFill>
        <p:spPr bwMode="auto">
          <a:xfrm>
            <a:off x="6300192" y="1268760"/>
            <a:ext cx="2241700" cy="364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User\Downloads\WhatsApp Image 2021-10-12 at 14.46.46 (2)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8" r="20144" b="23077"/>
          <a:stretch/>
        </p:blipFill>
        <p:spPr bwMode="auto">
          <a:xfrm>
            <a:off x="3723361" y="739992"/>
            <a:ext cx="1929351" cy="251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\Downloads\WhatsApp Image 2021-10-12 at 14.46.46 (1).jpe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5" t="8237" r="23029" b="21730"/>
          <a:stretch/>
        </p:blipFill>
        <p:spPr bwMode="auto">
          <a:xfrm>
            <a:off x="3652241" y="3566592"/>
            <a:ext cx="2029815" cy="265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1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ownloads\орнамент-травы-рамки-48337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44" y="0"/>
            <a:ext cx="92207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er\Downloads\WhatsApp Image 2021-10-12 at 14.46.42 (1)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2"/>
          <a:stretch/>
        </p:blipFill>
        <p:spPr bwMode="auto">
          <a:xfrm>
            <a:off x="611559" y="2012419"/>
            <a:ext cx="2211461" cy="319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ownloads\WhatsApp Image 2021-10-12 at 14.46.44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4" r="3131"/>
          <a:stretch/>
        </p:blipFill>
        <p:spPr bwMode="auto">
          <a:xfrm>
            <a:off x="3019859" y="692696"/>
            <a:ext cx="3057525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Downloads\WhatsApp Image 2021-10-12 at 14.46.44 (1)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7" r="4472" b="7885"/>
          <a:stretch/>
        </p:blipFill>
        <p:spPr bwMode="auto">
          <a:xfrm>
            <a:off x="3131840" y="3717032"/>
            <a:ext cx="2705100" cy="241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User\Downloads\WhatsApp Image 2021-10-12 at 14.46.46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32611"/>
            <a:ext cx="2252865" cy="300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1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ownloads\орнамент-травы-рамки-48337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44" y="0"/>
            <a:ext cx="92207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User\Downloads\WhatsApp Image 2021-10-12 at 14.46.42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21875" r="17885" b="15962"/>
          <a:stretch/>
        </p:blipFill>
        <p:spPr bwMode="auto">
          <a:xfrm>
            <a:off x="3498193" y="730585"/>
            <a:ext cx="2209847" cy="246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User\Downloads\WhatsApp Image 2021-10-12 at 14.46.43 (1)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39"/>
          <a:stretch/>
        </p:blipFill>
        <p:spPr bwMode="auto">
          <a:xfrm>
            <a:off x="3498193" y="3644228"/>
            <a:ext cx="2314842" cy="253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User\Downloads\WhatsApp Image 2021-10-12 at 14.46.48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5" b="20087"/>
          <a:stretch/>
        </p:blipFill>
        <p:spPr bwMode="auto">
          <a:xfrm>
            <a:off x="628725" y="2812019"/>
            <a:ext cx="2666138" cy="207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D:\фото\1\20211012_13562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49" r="30350"/>
          <a:stretch/>
        </p:blipFill>
        <p:spPr bwMode="auto">
          <a:xfrm rot="5400000">
            <a:off x="5671659" y="2617373"/>
            <a:ext cx="3279622" cy="259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1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ownloads\орнамент-травы-рамки-48337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44" y="0"/>
            <a:ext cx="92207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D:\фото\1\20211012_13544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8" t="16315" r="28375" b="18487"/>
          <a:stretch/>
        </p:blipFill>
        <p:spPr bwMode="auto">
          <a:xfrm rot="5400000">
            <a:off x="5759284" y="3349269"/>
            <a:ext cx="3390899" cy="173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фото\1\20211012_13553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4" t="3824" r="12668"/>
          <a:stretch/>
        </p:blipFill>
        <p:spPr bwMode="auto">
          <a:xfrm rot="5400000">
            <a:off x="51268" y="1534516"/>
            <a:ext cx="3181350" cy="191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фото\1\20211012_13554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0" t="2130" r="9639"/>
          <a:stretch/>
        </p:blipFill>
        <p:spPr bwMode="auto">
          <a:xfrm rot="5400000">
            <a:off x="1944371" y="3369066"/>
            <a:ext cx="3390900" cy="192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User\Downloads\WhatsApp Image 2021-10-12 at 14.46.47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5" b="27513"/>
          <a:stretch/>
        </p:blipFill>
        <p:spPr bwMode="auto">
          <a:xfrm rot="16200000">
            <a:off x="3879009" y="1883405"/>
            <a:ext cx="3446016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1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ownloads\орнамент-травы-рамки-48337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44" y="0"/>
            <a:ext cx="92207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D:\фото\1\20211012_13564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22" r="36162"/>
          <a:stretch/>
        </p:blipFill>
        <p:spPr bwMode="auto">
          <a:xfrm rot="5400000">
            <a:off x="542815" y="990093"/>
            <a:ext cx="265777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фото\1\20211012_13571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27" t="2657" r="35838"/>
          <a:stretch/>
        </p:blipFill>
        <p:spPr bwMode="auto">
          <a:xfrm rot="5400000">
            <a:off x="3050571" y="1041352"/>
            <a:ext cx="2777166" cy="228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D:\фото\проект\хохлома\20211012_13580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96" r="38024"/>
          <a:stretch/>
        </p:blipFill>
        <p:spPr bwMode="auto">
          <a:xfrm rot="5400000">
            <a:off x="5811302" y="1029527"/>
            <a:ext cx="2563265" cy="230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D:\фото\1\20211012_135916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5" r="32401"/>
          <a:stretch/>
        </p:blipFill>
        <p:spPr bwMode="auto">
          <a:xfrm rot="5400000">
            <a:off x="652216" y="3881004"/>
            <a:ext cx="2438967" cy="196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D:\фото\проект\хохлома\20211012_140029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3" r="45185"/>
          <a:stretch/>
        </p:blipFill>
        <p:spPr bwMode="auto">
          <a:xfrm rot="5400000">
            <a:off x="3383633" y="3663989"/>
            <a:ext cx="2438968" cy="240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фото\1\20211012_140118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70" r="37773"/>
          <a:stretch/>
        </p:blipFill>
        <p:spPr bwMode="auto">
          <a:xfrm rot="5400000">
            <a:off x="5883292" y="3747729"/>
            <a:ext cx="2505680" cy="223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1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ownloads\орнамент-травы-рамки-48337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44" y="0"/>
            <a:ext cx="92207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фото\1\20211012_14015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3" r="34488" b="20118"/>
          <a:stretch/>
        </p:blipFill>
        <p:spPr bwMode="auto">
          <a:xfrm rot="5400000">
            <a:off x="534165" y="1219842"/>
            <a:ext cx="2747077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фото\1\20211012_14021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94" r="18666" b="16096"/>
          <a:stretch/>
        </p:blipFill>
        <p:spPr bwMode="auto">
          <a:xfrm rot="5400000">
            <a:off x="3087933" y="1296859"/>
            <a:ext cx="2861121" cy="176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фото\1\20211012_14024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68" r="31900" b="6676"/>
          <a:stretch/>
        </p:blipFill>
        <p:spPr bwMode="auto">
          <a:xfrm rot="5400000">
            <a:off x="5743542" y="2536521"/>
            <a:ext cx="2925686" cy="241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User\Downloads\WhatsApp Image 2021-10-12 at 14.46.41.jpe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56"/>
          <a:stretch/>
        </p:blipFill>
        <p:spPr bwMode="auto">
          <a:xfrm>
            <a:off x="683568" y="3762399"/>
            <a:ext cx="2180032" cy="240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фото\1\20211012_140434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30" r="24058" b="10529"/>
          <a:stretch/>
        </p:blipFill>
        <p:spPr bwMode="auto">
          <a:xfrm rot="5400000">
            <a:off x="3381085" y="4215920"/>
            <a:ext cx="2444063" cy="1537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1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14</Words>
  <Application>Microsoft Office PowerPoint</Application>
  <PresentationFormat>Экран (4:3)</PresentationFormat>
  <Paragraphs>3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13</cp:revision>
  <dcterms:created xsi:type="dcterms:W3CDTF">2021-10-27T04:09:09Z</dcterms:created>
  <dcterms:modified xsi:type="dcterms:W3CDTF">2021-12-20T14:51:36Z</dcterms:modified>
</cp:coreProperties>
</file>